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</p:sldIdLst>
  <p:sldSz cx="7559675" cy="1069181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2190" y="-3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686FBA2-5F20-4D71-B1C5-0BD23863036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69098C-14F6-4E7F-A010-89C9106CB3B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F17BE1-2FA4-4373-908A-D2A0380FE8F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AA12F9-AD02-432B-AA76-F5B73C43BEE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771E5C-F814-43A4-B542-8E3CA0C5008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D8DABC-A2FC-4BE7-BC8A-311567F508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D85F21-409D-4CEE-8094-938464E0829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597981-A91E-4D76-AEB4-2E49CD058D1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67000" y="3321360"/>
            <a:ext cx="6425280" cy="1062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6185BF-98A2-4302-B1FF-AE420C39B62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3B3897-282C-45B2-B73D-7EEA96B39E8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C44BFE-B941-4260-AF23-D1DF8BD501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2E7658-699A-4AAF-A048-90342EDFD2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7000" y="3321360"/>
            <a:ext cx="6425280" cy="2291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378000" y="9909720"/>
            <a:ext cx="1763640" cy="568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583000" y="9909720"/>
            <a:ext cx="2393640" cy="568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5417640" y="9909720"/>
            <a:ext cx="1763640" cy="568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33060B-C90C-4497-8EFA-72DC6E74D7F7}" type="slidenum">
              <a:rPr lang="ru-RU" sz="11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>
          <a:blip r:embed="rId2"/>
          <a:stretch/>
        </p:blipFill>
        <p:spPr>
          <a:xfrm>
            <a:off x="360" y="0"/>
            <a:ext cx="7559280" cy="10691640"/>
          </a:xfrm>
          <a:prstGeom prst="rect">
            <a:avLst/>
          </a:prstGeom>
          <a:ln w="0">
            <a:noFill/>
          </a:ln>
        </p:spPr>
      </p:pic>
      <p:sp>
        <p:nvSpPr>
          <p:cNvPr id="3" name="Заголовок 2"/>
          <p:cNvSpPr txBox="1"/>
          <p:nvPr/>
        </p:nvSpPr>
        <p:spPr>
          <a:xfrm>
            <a:off x="1878516" y="252774"/>
            <a:ext cx="5132520" cy="997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lang="ru-RU" sz="6400" b="1" strike="noStrike" spc="-1" dirty="0">
                <a:solidFill>
                  <a:srgbClr val="000000"/>
                </a:solidFill>
                <a:latin typeface="Times New Roman"/>
              </a:rPr>
              <a:t>УПРАВЛЕНИЕ ОБРАЗОВАНИЯ</a:t>
            </a:r>
            <a:r>
              <a:rPr sz="6400" dirty="0"/>
              <a:t/>
            </a:r>
            <a:br>
              <a:rPr sz="6400" dirty="0"/>
            </a:br>
            <a:r>
              <a:rPr lang="ru-RU" sz="6400" b="1" strike="noStrike" spc="-1" dirty="0">
                <a:solidFill>
                  <a:srgbClr val="000000"/>
                </a:solidFill>
                <a:latin typeface="Times New Roman"/>
              </a:rPr>
              <a:t>АДМИНИСТРАЦИИ ГОРОДА ПРОКОПЬЕВСКА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endParaRPr lang="ru-RU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878516" y="2108731"/>
            <a:ext cx="5132520" cy="66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400" dirty="0"/>
              <a:t/>
            </a:r>
            <a:br>
              <a:rPr sz="1400" dirty="0"/>
            </a:b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НАГРАЖДАЕТСЯ</a:t>
            </a:r>
            <a:r>
              <a:rPr sz="2200" dirty="0" smtClean="0"/>
              <a:t/>
            </a:r>
            <a:br>
              <a:rPr sz="2200" dirty="0" smtClean="0"/>
            </a:br>
            <a:endParaRPr lang="ru-RU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Заголовок 1"/>
          <p:cNvSpPr/>
          <p:nvPr/>
        </p:nvSpPr>
        <p:spPr>
          <a:xfrm>
            <a:off x="1557756" y="2630917"/>
            <a:ext cx="5774040" cy="61327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360" rIns="90360" bIns="4536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Корнеев Иван, </a:t>
            </a:r>
            <a:endParaRPr lang="ru-RU" sz="20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Петрова Екатерина, 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воспитанники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м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униципального бюджетного дошкольного образовательного учреждения 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«Детский сад № 103 «Лесная сказка»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 (педагог Иванова Елена Петровна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),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место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городском конкурсе детского творчества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«Этот удивительный мир космоса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номинации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«Мы звездный путь проложим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…»</a:t>
            </a:r>
          </a:p>
          <a:p>
            <a:pPr algn="ctr">
              <a:lnSpc>
                <a:spcPct val="100000"/>
              </a:lnSpc>
            </a:pPr>
            <a:endParaRPr lang="ru-RU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И.о.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начальника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Управления образования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администрации города Прокопьевска	           М.В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. Старченко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Управления образования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03 марта 2025 г. № 153</a:t>
            </a:r>
            <a:endParaRPr lang="ru-RU" sz="1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>
          <a:blip r:embed="rId2"/>
          <a:stretch/>
        </p:blipFill>
        <p:spPr>
          <a:xfrm>
            <a:off x="360" y="0"/>
            <a:ext cx="7559280" cy="10691640"/>
          </a:xfrm>
          <a:prstGeom prst="rect">
            <a:avLst/>
          </a:prstGeom>
          <a:ln w="0">
            <a:noFill/>
          </a:ln>
        </p:spPr>
      </p:pic>
      <p:sp>
        <p:nvSpPr>
          <p:cNvPr id="3" name="Заголовок 2"/>
          <p:cNvSpPr txBox="1"/>
          <p:nvPr/>
        </p:nvSpPr>
        <p:spPr>
          <a:xfrm>
            <a:off x="1878516" y="252774"/>
            <a:ext cx="5132520" cy="997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lang="ru-RU" sz="6400" b="1" strike="noStrike" spc="-1" dirty="0">
                <a:solidFill>
                  <a:srgbClr val="000000"/>
                </a:solidFill>
                <a:latin typeface="Times New Roman"/>
              </a:rPr>
              <a:t>УПРАВЛЕНИЕ ОБРАЗОВАНИЯ</a:t>
            </a:r>
            <a:r>
              <a:rPr sz="6400" dirty="0"/>
              <a:t/>
            </a:r>
            <a:br>
              <a:rPr sz="6400" dirty="0"/>
            </a:br>
            <a:r>
              <a:rPr lang="ru-RU" sz="6400" b="1" strike="noStrike" spc="-1" dirty="0">
                <a:solidFill>
                  <a:srgbClr val="000000"/>
                </a:solidFill>
                <a:latin typeface="Times New Roman"/>
              </a:rPr>
              <a:t>АДМИНИСТРАЦИИ ГОРОДА ПРОКОПЬЕВСКА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endParaRPr lang="ru-RU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878516" y="2282149"/>
            <a:ext cx="5132520" cy="66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sz="1400" dirty="0"/>
              <a:t/>
            </a:r>
            <a:br>
              <a:rPr sz="1400"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НАГРАЖДАЕТСЯ</a:t>
            </a: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endParaRPr lang="ru-RU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Заголовок 1"/>
          <p:cNvSpPr/>
          <p:nvPr/>
        </p:nvSpPr>
        <p:spPr>
          <a:xfrm>
            <a:off x="1557756" y="2932385"/>
            <a:ext cx="5774040" cy="62589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360" rIns="90360" bIns="4536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Корнеев Иван, </a:t>
            </a:r>
            <a:endParaRPr lang="ru-RU" sz="20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Петрова Екатерина, 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учащиеся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м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униципального бюджетного образовательного 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учреждения  «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15»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В.Л.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Гриневича»</a:t>
            </a: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 (педагог Иванова Елена Петровна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),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</a:rPr>
              <a:t>участие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городском конкурсе детского творчества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«Этот удивительный мир космоса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номинации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«Мы звездный путь проложим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…»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smtClean="0">
                <a:solidFill>
                  <a:srgbClr val="000000"/>
                </a:solidFill>
                <a:latin typeface="Times New Roman"/>
              </a:rPr>
              <a:t>И.о.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начальника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Управления образования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администрации города Прокопьевска	           М.В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. Старченко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  <a:p>
            <a:pPr lvl="0"/>
            <a:endParaRPr lang="ru-RU" sz="1000" spc="-1" dirty="0">
              <a:solidFill>
                <a:srgbClr val="000000"/>
              </a:solidFill>
            </a:endParaRPr>
          </a:p>
          <a:p>
            <a:pPr lvl="0"/>
            <a:endParaRPr lang="ru-RU" sz="1600" spc="-1" dirty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Управления образования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03 марта 2025 г. № 153</a:t>
            </a:r>
            <a:endParaRPr lang="ru-RU" sz="16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0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115</Words>
  <Application>Microsoft Office PowerPoint</Application>
  <PresentationFormat>Произвольный</PresentationFormat>
  <Paragraphs>46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DejaVu Sans</vt:lpstr>
      <vt:lpstr>Symbol</vt:lpstr>
      <vt:lpstr>Times New Roman</vt:lpstr>
      <vt:lpstr>Wingdings</vt:lpstr>
      <vt:lpstr>Тема Office</vt:lpstr>
      <vt:lpstr>    НАГРАЖДАЕТСЯ </vt:lpstr>
      <vt:lpstr>    НАГРАЖДАЕТСЯ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ГОРОДА ПРОКОПЬЕВСКА   НАГРАЖДАЕТ</dc:title>
  <dc:subject/>
  <dc:creator>Metodist</dc:creator>
  <dc:description/>
  <cp:lastModifiedBy>ПК-3</cp:lastModifiedBy>
  <cp:revision>240</cp:revision>
  <dcterms:created xsi:type="dcterms:W3CDTF">2021-03-24T05:01:39Z</dcterms:created>
  <dcterms:modified xsi:type="dcterms:W3CDTF">2025-03-19T09:07:39Z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2</vt:i4>
  </property>
</Properties>
</file>